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2" r:id="rId3"/>
    <p:sldId id="259" r:id="rId4"/>
    <p:sldId id="261" r:id="rId5"/>
    <p:sldId id="273" r:id="rId6"/>
    <p:sldId id="282" r:id="rId7"/>
    <p:sldId id="307" r:id="rId8"/>
    <p:sldId id="308" r:id="rId9"/>
    <p:sldId id="289" r:id="rId10"/>
    <p:sldId id="309" r:id="rId11"/>
    <p:sldId id="296" r:id="rId12"/>
    <p:sldId id="298" r:id="rId13"/>
    <p:sldId id="299" r:id="rId14"/>
    <p:sldId id="301" r:id="rId15"/>
    <p:sldId id="304" r:id="rId16"/>
    <p:sldId id="305" r:id="rId17"/>
    <p:sldId id="306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C8376-2A21-4C54-A13C-03DDE0B08483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A72A5-5DF8-46F8-9058-A644BA677C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30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A%D0%B5%D0%BC%D0%B5%D1%80%D0%BE%D0%B2%D1%81%D0%BA%D0%B0%D1%8F_%D0%BE%D0%B1%D0%BB%D0%B0%D1%81%D1%82%D1%8C" TargetMode="External"/><Relationship Id="rId3" Type="http://schemas.openxmlformats.org/officeDocument/2006/relationships/hyperlink" Target="https://ru.wikipedia.org/wiki/%D0%97%D0%B0%D0%BB%D0%B5%D1%81%D0%BE%D0%B2%D1%81%D0%BA%D0%B8%D0%B9_%D1%80%D0%B0%D0%B9%D0%BE%D0%BD_%D0%90%D0%BB%D1%82%D0%B0%D0%B9%D1%81%D0%BA%D0%BE%D0%B3%D0%BE_%D0%BA%D1%80%D0%B0%D1%8F" TargetMode="External"/><Relationship Id="rId7" Type="http://schemas.openxmlformats.org/officeDocument/2006/relationships/hyperlink" Target="https://ru.wikipedia.org/wiki/%D0%A2%D0%BE%D0%B3%D1%83%D0%BB%D1%8C%D1%81%D0%BA%D0%B8%D0%B9_%D1%80%D0%B0%D0%B9%D0%BE%D0%BD_%D0%90%D0%BB%D1%82%D0%B0%D0%B9%D1%81%D0%BA%D0%BE%D0%B3%D0%BE_%D0%BA%D1%80%D0%B0%D1%8F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A%D1%8B%D1%82%D0%BC%D0%B0%D0%BD%D0%BE%D0%B2%D1%81%D0%BA%D0%B8%D0%B9_%D1%80%D0%B0%D0%B9%D0%BE%D0%BD_%D0%90%D0%BB%D1%82%D0%B0%D0%B9%D1%81%D0%BA%D0%BE%D0%B3%D0%BE_%D0%BA%D1%80%D0%B0%D1%8F" TargetMode="External"/><Relationship Id="rId5" Type="http://schemas.openxmlformats.org/officeDocument/2006/relationships/hyperlink" Target="https://ru.wikipedia.org/wiki/%D0%9A%D0%BE%D1%81%D0%B8%D1%85%D0%B8%D0%BD%D1%81%D0%BA%D0%B8%D0%B9_%D1%80%D0%B0%D0%B9%D0%BE%D0%BD" TargetMode="External"/><Relationship Id="rId4" Type="http://schemas.openxmlformats.org/officeDocument/2006/relationships/hyperlink" Target="https://ru.wikipedia.org/wiki/%D0%9F%D0%B5%D1%80%D0%B2%D0%BE%D0%BC%D0%B0%D0%B9%D1%81%D0%BA%D0%B8%D0%B9_%D1%80%D0%B0%D0%B9%D0%BE%D0%BD_%D0%90%D0%BB%D1%82%D0%B0%D0%B9%D1%81%D0%BA%D0%BE%D0%B3%D0%BE_%D0%BA%D1%80%D0%B0%D1%8F" TargetMode="External"/><Relationship Id="rId9" Type="http://schemas.openxmlformats.org/officeDocument/2006/relationships/hyperlink" Target="https://ru.wikipedia.org/wiki/%D0%A7%D1%83%D0%BC%D1%8B%D1%88_(%D1%80%D0%B5%D0%BA%D0%B0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Муниципальный район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Заринский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в  1924 году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– 16 тыс. человек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Административный центр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– г. Заринск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Площадь района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 5214  тыс. кв.км.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xn--80anebihldvm.xn--p1ai/uploads/%D0%A4%D0%BE%D1%82%D0%BE%20%D0%97%D0%B0%D1%80%D0%B8%D0%BD%D1%81%D0%BA%D0%B0/SAM_6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81" y="2689412"/>
            <a:ext cx="5753906" cy="363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284984"/>
            <a:ext cx="7715200" cy="244827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9080"/>
            <a:ext cx="403244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36912"/>
            <a:ext cx="3337656" cy="222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140968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B2B2B"/>
                </a:solidFill>
                <a:latin typeface="Open Sans"/>
              </a:rPr>
              <a:t>Не случайно именно Сосновка была выбрана местом проведения спортивных соревнований </a:t>
            </a:r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районного уровня. </a:t>
            </a:r>
          </a:p>
          <a:p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За </a:t>
            </a:r>
            <a:r>
              <a:rPr lang="ru-RU" sz="1200" dirty="0">
                <a:solidFill>
                  <a:srgbClr val="2B2B2B"/>
                </a:solidFill>
                <a:latin typeface="Open Sans"/>
              </a:rPr>
              <a:t>последнее время </a:t>
            </a:r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в селе силами мецената была оборудована современный спортивный комплекс с тренажерами, баскетбольной и футбольной площадкой.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5013176"/>
            <a:ext cx="3960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B2B2B"/>
                </a:solidFill>
                <a:latin typeface="Open Sans"/>
              </a:rPr>
              <a:t>Золотым, сияющим на солнце куполом </a:t>
            </a:r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встречает приезжающих  </a:t>
            </a:r>
            <a:r>
              <a:rPr lang="ru-RU" sz="1200" dirty="0">
                <a:solidFill>
                  <a:srgbClr val="2B2B2B"/>
                </a:solidFill>
                <a:latin typeface="Open Sans"/>
              </a:rPr>
              <a:t>новенький, построенный с нуля православный храм святых бессребреников Космы и Дамиана. </a:t>
            </a:r>
            <a:endParaRPr lang="ru-RU" sz="1200" dirty="0" smtClean="0">
              <a:solidFill>
                <a:srgbClr val="2B2B2B"/>
              </a:solidFill>
              <a:latin typeface="Open Sans"/>
            </a:endParaRPr>
          </a:p>
          <a:p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По </a:t>
            </a:r>
            <a:r>
              <a:rPr lang="ru-RU" sz="1200" dirty="0">
                <a:solidFill>
                  <a:srgbClr val="2B2B2B"/>
                </a:solidFill>
                <a:latin typeface="Open Sans"/>
              </a:rPr>
              <a:t>традиции он возведен на въезде в село. </a:t>
            </a:r>
            <a:endParaRPr lang="ru-RU" sz="1200" dirty="0" smtClean="0">
              <a:solidFill>
                <a:srgbClr val="2B2B2B"/>
              </a:solidFill>
              <a:latin typeface="Open Sans"/>
            </a:endParaRPr>
          </a:p>
          <a:p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Выложена </a:t>
            </a:r>
            <a:r>
              <a:rPr lang="ru-RU" sz="1200" dirty="0">
                <a:solidFill>
                  <a:srgbClr val="2B2B2B"/>
                </a:solidFill>
                <a:latin typeface="Open Sans"/>
              </a:rPr>
              <a:t>тротуарной плиткой ровная дорожка, </a:t>
            </a:r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разбиты </a:t>
            </a:r>
            <a:r>
              <a:rPr lang="ru-RU" sz="1200" dirty="0">
                <a:solidFill>
                  <a:srgbClr val="2B2B2B"/>
                </a:solidFill>
                <a:latin typeface="Open Sans"/>
              </a:rPr>
              <a:t>цветники, </a:t>
            </a:r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появилось ограждение</a:t>
            </a:r>
            <a:r>
              <a:rPr lang="ru-RU" sz="1200" dirty="0">
                <a:solidFill>
                  <a:srgbClr val="2B2B2B"/>
                </a:solidFill>
                <a:latin typeface="Open Sans"/>
              </a:rPr>
              <a:t>.</a:t>
            </a:r>
            <a:endParaRPr lang="ru-RU" sz="1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5"/>
          <a:stretch/>
        </p:blipFill>
        <p:spPr bwMode="auto">
          <a:xfrm>
            <a:off x="395536" y="188640"/>
            <a:ext cx="475252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0072" y="908720"/>
            <a:ext cx="3635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В селе спонсором специально для молодых специалистов построен  дом, подведено водоснабжение, установлен душ. </a:t>
            </a:r>
          </a:p>
          <a:p>
            <a:pPr lvl="0"/>
            <a:r>
              <a:rPr lang="ru-RU" sz="1200" dirty="0" smtClean="0">
                <a:solidFill>
                  <a:srgbClr val="2B2B2B"/>
                </a:solidFill>
                <a:latin typeface="Open Sans"/>
              </a:rPr>
              <a:t>Возможно обеспечение учителей жильем гостиничного типа (в селе имеется оборудованный жилой комплекс для спортсменов).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152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18" y="2460811"/>
            <a:ext cx="4531661" cy="339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47657" y="1058957"/>
            <a:ext cx="7694444" cy="133125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Муниципальное казённое </a:t>
            </a:r>
            <a:br>
              <a:rPr lang="ru-RU" sz="2400" dirty="0"/>
            </a:br>
            <a:r>
              <a:rPr lang="ru-RU" sz="2400" dirty="0"/>
              <a:t>общеобразовательное учреждение </a:t>
            </a:r>
            <a:br>
              <a:rPr lang="ru-RU" sz="2400" dirty="0"/>
            </a:br>
            <a:r>
              <a:rPr lang="ru-RU" sz="2400" dirty="0"/>
              <a:t>«Хмелевская средняя общеобразовательная школа»</a:t>
            </a:r>
            <a:br>
              <a:rPr lang="ru-RU" sz="2400" dirty="0"/>
            </a:br>
            <a:r>
              <a:rPr lang="ru-RU" sz="2400" dirty="0"/>
              <a:t>Заринского района Алтайского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943846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671" y="3162661"/>
            <a:ext cx="3426317" cy="256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8073" y="1269153"/>
            <a:ext cx="6341633" cy="484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История школы начинается с 1903 года. До 1930 года  в Хмелевке была только начальная школа.	 В 1934 году был первый выпуск в семилетней школе.  В 1936-1937 г. начали строить новую деревянную школу.           </a:t>
            </a:r>
          </a:p>
          <a:p>
            <a:pPr lvl="0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В 1945 году был первый выпуск 10 класса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послевоенное время количество учеников в Хмелевской школе баснословно растет. За знаниями в село съезжаются дети из ближайших малых и средних сел. В 1948-1949 учебном году в школе обучается 450 ребят, а в последующие годы их количество доходит до тысячи.  В 1970 году</a:t>
            </a:r>
            <a:r>
              <a:rPr lang="ru-RU" sz="15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начинается</a:t>
            </a:r>
            <a:r>
              <a:rPr lang="ru-RU" sz="15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новой школы. В ноябре 1972 года школа отметила</a:t>
            </a:r>
          </a:p>
          <a:p>
            <a:pPr lvl="0"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новоселье в новом здании, которое существует до</a:t>
            </a:r>
          </a:p>
          <a:p>
            <a:pPr lvl="0" algn="just"/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сих пор.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1 сентября 2022 года порог школы переступили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120 воспитанников в «Хмелевской СОШ» и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 воспитанников «Яновская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оош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В школе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15 классов (11- в Хмелевке и 4 - в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Яново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группы дошкольного образования (детские сады),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в Яново и одна в Хмелевке.</a:t>
            </a:r>
          </a:p>
          <a:p>
            <a:pPr lvl="0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Осуществляется подвоз учащихся из сел </a:t>
            </a:r>
            <a:r>
              <a:rPr lang="ru-RU" sz="15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Яново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/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Каменушка.</a:t>
            </a:r>
          </a:p>
          <a:p>
            <a:pPr algn="just">
              <a:lnSpc>
                <a:spcPct val="107000"/>
              </a:lnSpc>
            </a:pPr>
            <a:endParaRPr lang="ru-RU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289173"/>
            <a:ext cx="787626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в школе  работает 16 педагогов. </a:t>
            </a:r>
          </a:p>
          <a:p>
            <a:pPr lvl="0" algn="ctr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школы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Качесова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Анна Валерьевна, тел. 89132385081</a:t>
            </a:r>
          </a:p>
          <a:p>
            <a:pPr lvl="0" algn="ctr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Вакансии: </a:t>
            </a:r>
          </a:p>
          <a:p>
            <a:pPr marL="257175" indent="-257175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физики 7-9,10-11 классы (6 ч.+4 ч.)</a:t>
            </a:r>
          </a:p>
          <a:p>
            <a:pPr marL="257175" indent="-257175" algn="ctr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/>
                <a:ea typeface="Calibri"/>
              </a:rPr>
              <a:t>Учитель иностранных языков: немецкий, английский </a:t>
            </a:r>
            <a:r>
              <a:rPr lang="ru-RU" sz="2000" dirty="0" smtClean="0">
                <a:latin typeface="Times New Roman"/>
                <a:ea typeface="Calibri"/>
              </a:rPr>
              <a:t> </a:t>
            </a:r>
            <a:r>
              <a:rPr lang="ru-RU" sz="2000" dirty="0">
                <a:latin typeface="Times New Roman"/>
                <a:ea typeface="Calibri"/>
              </a:rPr>
              <a:t>(27 ч.+6 ч.)</a:t>
            </a:r>
          </a:p>
          <a:p>
            <a:pPr marL="257175" indent="-257175" algn="ctr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Учитель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начальных классов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(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48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</a:rPr>
              <a:t>ч.)</a:t>
            </a:r>
          </a:p>
          <a:p>
            <a:pPr lvl="0" algn="ctr"/>
            <a:endParaRPr lang="ru-RU" sz="1500" dirty="0">
              <a:solidFill>
                <a:srgbClr val="000000"/>
              </a:solidFill>
              <a:latin typeface="Times New Roman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5736" y="1124744"/>
            <a:ext cx="57249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Наш дружный коллектив!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-1" r="2319" b="9102"/>
          <a:stretch/>
        </p:blipFill>
        <p:spPr>
          <a:xfrm>
            <a:off x="1907704" y="1556792"/>
            <a:ext cx="5903843" cy="430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6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1399" y="947801"/>
            <a:ext cx="6052931" cy="654884"/>
          </a:xfrm>
        </p:spPr>
        <p:txBody>
          <a:bodyPr/>
          <a:lstStyle/>
          <a:p>
            <a:r>
              <a:rPr lang="ru-RU" sz="3000" dirty="0"/>
              <a:t>Инфраструктура села Хмелевка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7541" y="1689094"/>
            <a:ext cx="74375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7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Школа расположена в 30 км. От города Заринск.  В Хмелевке проживает 1079 человек. Население преимущественно занято трудом, связанным с лесозаготовками, сельским хозяйством.</a:t>
            </a:r>
          </a:p>
          <a:p>
            <a:r>
              <a:rPr lang="ru-RU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селе находятся:  сельский совет, почтовое отделение связи, сельский Дом культуры, магазины, Хмелевский ФАП, сельская библиотека, а также детский сад.</a:t>
            </a:r>
            <a:endParaRPr lang="ru-RU" sz="13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29" y="3004838"/>
            <a:ext cx="3268014" cy="2376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1924" y="5513644"/>
            <a:ext cx="2925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Сельская библиотека и дом культуры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9988" y="5513644"/>
            <a:ext cx="11800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Детский сад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9" y="3004839"/>
            <a:ext cx="3268014" cy="23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3" y="2943628"/>
            <a:ext cx="3895859" cy="29218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5" y="993632"/>
            <a:ext cx="4015736" cy="30074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95" y="4266075"/>
            <a:ext cx="4015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/>
              <a:t>Администрация </a:t>
            </a:r>
          </a:p>
          <a:p>
            <a:pPr algn="ctr"/>
            <a:r>
              <a:rPr lang="ru-RU" sz="1350" dirty="0"/>
              <a:t>Хмелевского сельского совета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3568" y="2358848"/>
            <a:ext cx="32562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50" dirty="0"/>
              <a:t>Памятник </a:t>
            </a:r>
          </a:p>
          <a:p>
            <a:pPr algn="ctr"/>
            <a:r>
              <a:rPr lang="ru-RU" sz="1350" dirty="0"/>
              <a:t>Героям Великой Отечественной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25685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772816"/>
            <a:ext cx="5425538" cy="4070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181714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Храм преподобного Сергия Радонежского в нашем селе.</a:t>
            </a:r>
          </a:p>
        </p:txBody>
      </p:sp>
    </p:spTree>
    <p:extLst>
      <p:ext uri="{BB962C8B-B14F-4D97-AF65-F5344CB8AC3E}">
        <p14:creationId xmlns:p14="http://schemas.microsoft.com/office/powerpoint/2010/main" val="305801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286124"/>
            <a:ext cx="8305800" cy="1143000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Добро пожаловать в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Заринский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район!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.userapi.com/impg/KRv4Mf9cLQG33KSxt1I7qxmSVak3RVszLdVmOg/BiCBo593yZc.jpg?size=2560x1730&amp;quality=96&amp;sign=ff291df75cb7efd5f9ac22b483ef77b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" y="908720"/>
            <a:ext cx="6416707" cy="571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372201" y="836712"/>
            <a:ext cx="2664296" cy="554461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Заринский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расположен в северо-восточной части края граничит с 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tooltip="Залесовский район Алтайского края"/>
              </a:rPr>
              <a:t>Залесовским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Первомайский район Алтайского края"/>
              </a:rPr>
              <a:t>Первомайским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tooltip="Косихинский район"/>
              </a:rPr>
              <a:t>Косихинским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Кытмановский район Алтайского края"/>
              </a:rPr>
              <a:t>Кытмановским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tooltip="Тогульский район Алтайского края"/>
              </a:rPr>
              <a:t>Тогульским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районами Алтайского края, а также 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Кемеровская область"/>
              </a:rPr>
              <a:t>Кемеровской областью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территории района протекает река 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tooltip="Чумыш (река)"/>
              </a:rPr>
              <a:t>Чумыш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Почвы — чернозёмы, серые лесные. Растут — пихта, ель, кедр, берёза, осина. Обитают — лось, косуля, лиса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7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Достопримечательности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Заринского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Мемориал Славы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знесенская церковь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memor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4283" y="2643182"/>
            <a:ext cx="4357718" cy="3079454"/>
          </a:xfrm>
        </p:spPr>
      </p:pic>
      <p:pic>
        <p:nvPicPr>
          <p:cNvPr id="8" name="Содержимое 7" descr="voozn56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86314" y="2643182"/>
            <a:ext cx="4071966" cy="30392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2743200" cy="461980"/>
          </a:xfrm>
        </p:spPr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Салаирский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кряж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Это дугообразная горная цепь длиной в 300 километров, разделяющая воды реки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Чумыш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систему реки Томи. Максимальная высота горной цепи достигает местами 500 м. Изначально эта местность была равниной, однако, потом произошло смещение фундамента, вследствие которого в горной системе появились пещеры, воронки и провалы.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alair1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5050" y="1643050"/>
            <a:ext cx="5283230" cy="41343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Климат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/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Климат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Заринского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района резко континентальный. Характеризуется ранними осенними и поздними весенними заморозками. Лето короткое, теплое, а зима продолжительная. Количество дней с температурой ниже 15 градусов составляет 50-55, количество осадков доходит до 60-100 мм. Зимой образуется мощный снежный покров, в среднем 100 см. Распределение осадков в течение года сравнительно равномерное.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819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512511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поддержки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4389" y="1196752"/>
            <a:ext cx="44644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коммунальных услуг педагогическим работникам в сельской местности  -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2500 рублей ежемесячно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аренды жилья    -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ежемесячно;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краевой выплаты  -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или 200 тыс. рублей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«подъемные»  -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50000 рублей;</a:t>
            </a:r>
          </a:p>
          <a:p>
            <a:pPr marL="285750" indent="-285750" algn="just">
              <a:buFontTx/>
              <a:buChar char="-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поддержка, наставничество.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3074" name="Picture 2" descr="C:\Users\User-35\Desktop\WhatsApp Image 2023-03-02 at 16.15.47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98" r="5097"/>
          <a:stretch/>
        </p:blipFill>
        <p:spPr bwMode="auto">
          <a:xfrm rot="21147573">
            <a:off x="527877" y="1015099"/>
            <a:ext cx="3773027" cy="2265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-35\Desktop\WhatsApp Image 2023-03-02 at 16.15.5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02"/>
          <a:stretch/>
        </p:blipFill>
        <p:spPr bwMode="auto">
          <a:xfrm>
            <a:off x="899592" y="3948177"/>
            <a:ext cx="3402112" cy="2410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80928"/>
            <a:ext cx="7021993" cy="394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Montserrat"/>
              </a:rPr>
              <a:t>МКОУ "Сосновская СОШ"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— это уникальная образовательная площадка, на которой педагоги качественно ведут учебно-воспитательный процесс. </a:t>
            </a:r>
            <a:endParaRPr lang="ru-RU" dirty="0" smtClean="0">
              <a:solidFill>
                <a:srgbClr val="000000"/>
              </a:solidFill>
              <a:latin typeface="Montserrat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Montserrat"/>
              </a:rPr>
              <a:t>Это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школа, в </a:t>
            </a:r>
            <a:r>
              <a:rPr lang="ru-RU">
                <a:solidFill>
                  <a:srgbClr val="000000"/>
                </a:solidFill>
                <a:latin typeface="Montserrat"/>
              </a:rPr>
              <a:t>которой </a:t>
            </a:r>
            <a:r>
              <a:rPr lang="ru-RU" smtClean="0">
                <a:solidFill>
                  <a:srgbClr val="000000"/>
                </a:solidFill>
                <a:latin typeface="Montserrat"/>
              </a:rPr>
              <a:t>Вам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все рады! Каждый день происходит что-то новое. Здесь дают прочные знания и воспитывают настоящих патриотов своей Родины, спортсменов. </a:t>
            </a:r>
            <a:endParaRPr lang="ru-RU" dirty="0" smtClean="0">
              <a:solidFill>
                <a:srgbClr val="000000"/>
              </a:solidFill>
              <a:latin typeface="Montserrat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Montserrat"/>
              </a:rPr>
              <a:t>Вас </a:t>
            </a:r>
            <a:r>
              <a:rPr lang="ru-RU" dirty="0">
                <a:solidFill>
                  <a:srgbClr val="000000"/>
                </a:solidFill>
                <a:latin typeface="Montserrat"/>
              </a:rPr>
              <a:t>всегда  ждут прекрасные классы, отличное питание и теплая дружеская атмосфера.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80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25752" r="44439" b="34121"/>
          <a:stretch/>
        </p:blipFill>
        <p:spPr bwMode="auto">
          <a:xfrm>
            <a:off x="179512" y="2996952"/>
            <a:ext cx="5788035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836712"/>
            <a:ext cx="619268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</a:rPr>
              <a:t>Приветствую Вас, дорогие </a:t>
            </a:r>
            <a:r>
              <a:rPr lang="ru-RU" sz="1600" dirty="0" smtClean="0">
                <a:solidFill>
                  <a:srgbClr val="000000"/>
                </a:solidFill>
              </a:rPr>
              <a:t>выпускники!</a:t>
            </a:r>
            <a:r>
              <a:rPr lang="ru-RU" sz="1600" dirty="0">
                <a:solidFill>
                  <a:srgbClr val="000000"/>
                </a:solidFill>
              </a:rPr>
              <a:t> </a:t>
            </a:r>
            <a:endParaRPr lang="ru-RU" sz="1600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</a:rPr>
              <a:t>Мы </a:t>
            </a:r>
            <a:r>
              <a:rPr lang="ru-RU" sz="1600" dirty="0">
                <a:solidFill>
                  <a:srgbClr val="000000"/>
                </a:solidFill>
              </a:rPr>
              <a:t>надеемся, что </a:t>
            </a:r>
            <a:r>
              <a:rPr lang="ru-RU" sz="1600" dirty="0" smtClean="0">
                <a:solidFill>
                  <a:srgbClr val="000000"/>
                </a:solidFill>
              </a:rPr>
              <a:t>Вы выберите нашу школу.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</a:rPr>
              <a:t>Здесь Вас ждут любознательные, активные дети и доброжелательные, всегда готовые помочь, педагоги.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000000"/>
                </a:solidFill>
              </a:rPr>
              <a:t>Мы </a:t>
            </a:r>
            <a:r>
              <a:rPr lang="ru-RU" sz="1600" dirty="0">
                <a:solidFill>
                  <a:srgbClr val="000000"/>
                </a:solidFill>
              </a:rPr>
              <a:t>всегда </a:t>
            </a:r>
            <a:r>
              <a:rPr lang="ru-RU" sz="1600" dirty="0" smtClean="0">
                <a:solidFill>
                  <a:srgbClr val="000000"/>
                </a:solidFill>
              </a:rPr>
              <a:t>будем рядом с </a:t>
            </a:r>
            <a:r>
              <a:rPr lang="ru-RU" sz="1600" dirty="0">
                <a:solidFill>
                  <a:srgbClr val="000000"/>
                </a:solidFill>
              </a:rPr>
              <a:t>Вами и </a:t>
            </a:r>
            <a:r>
              <a:rPr lang="ru-RU" sz="1600" dirty="0" smtClean="0">
                <a:solidFill>
                  <a:srgbClr val="000000"/>
                </a:solidFill>
              </a:rPr>
              <a:t>поддержим все Ваши начинания!</a:t>
            </a:r>
          </a:p>
        </p:txBody>
      </p:sp>
    </p:spTree>
    <p:extLst>
      <p:ext uri="{BB962C8B-B14F-4D97-AF65-F5344CB8AC3E}">
        <p14:creationId xmlns:p14="http://schemas.microsoft.com/office/powerpoint/2010/main" val="1734026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924800" cy="5638800"/>
          </a:xfrm>
        </p:spPr>
        <p:txBody>
          <a:bodyPr/>
          <a:lstStyle/>
          <a:p>
            <a:pPr eaLnBrk="1" hangingPunct="1"/>
            <a:r>
              <a:rPr lang="ru-RU" altLang="ru-RU" smtClean="0"/>
              <a:t>Возможность получения краевого единовременного пособия (250 или 170 тыс.рублей)</a:t>
            </a:r>
          </a:p>
        </p:txBody>
      </p:sp>
      <p:pic>
        <p:nvPicPr>
          <p:cNvPr id="8195" name="Рисунок 2" descr="DSCN00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37338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</a:rPr>
              <a:t>Кабинеты начальной школы</a:t>
            </a:r>
          </a:p>
        </p:txBody>
      </p:sp>
    </p:spTree>
    <p:extLst>
      <p:ext uri="{BB962C8B-B14F-4D97-AF65-F5344CB8AC3E}">
        <p14:creationId xmlns:p14="http://schemas.microsoft.com/office/powerpoint/2010/main" val="6584900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288</TotalTime>
  <Words>490</Words>
  <Application>Microsoft Office PowerPoint</Application>
  <PresentationFormat>Экран (4:3)</PresentationFormat>
  <Paragraphs>67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 Муниципальный район Заринский Основан в  1924 году Население – 16 тыс. человек Административный центр – г. Заринск Площадь района  5214  тыс. кв.км.</vt:lpstr>
      <vt:lpstr>Презентация PowerPoint</vt:lpstr>
      <vt:lpstr>Достопримечательности Заринского района</vt:lpstr>
      <vt:lpstr>Салаирский кряж</vt:lpstr>
      <vt:lpstr>Климат</vt:lpstr>
      <vt:lpstr>Меры поддержки</vt:lpstr>
      <vt:lpstr>Презентация PowerPoint</vt:lpstr>
      <vt:lpstr>Презентация PowerPoint</vt:lpstr>
      <vt:lpstr>Возможность получения краевого единовременного пособия (250 или 170 тыс.рублей)</vt:lpstr>
      <vt:lpstr>Презентация PowerPoint</vt:lpstr>
      <vt:lpstr>Муниципальное казённое  общеобразовательное учреждение  «Хмелевская средняя общеобразовательная школа» Заринского района Алтайского края</vt:lpstr>
      <vt:lpstr>Презентация PowerPoint</vt:lpstr>
      <vt:lpstr>Презентация PowerPoint</vt:lpstr>
      <vt:lpstr>Презентация PowerPoint</vt:lpstr>
      <vt:lpstr>Инфраструктура села Хмелевка</vt:lpstr>
      <vt:lpstr>Презентация PowerPoint</vt:lpstr>
      <vt:lpstr>Презентация PowerPoint</vt:lpstr>
      <vt:lpstr>Добро пожаловать в Заринский район!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Краевое  государственное  бюджетное  общеобразовательное  учреждение среднего  профессионального  образования   «Барнаульский  государственный педагогический колледж» отделение начальных классов (ЗФО)  "Преподавание в начальных классах "</dc:title>
  <dc:creator>User</dc:creator>
  <cp:lastModifiedBy>Кудрявцева Елена Николаевна</cp:lastModifiedBy>
  <cp:revision>34</cp:revision>
  <dcterms:created xsi:type="dcterms:W3CDTF">2018-09-14T16:35:54Z</dcterms:created>
  <dcterms:modified xsi:type="dcterms:W3CDTF">2023-05-31T04:07:23Z</dcterms:modified>
</cp:coreProperties>
</file>