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5" r:id="rId3"/>
    <p:sldId id="257" r:id="rId4"/>
    <p:sldId id="258" r:id="rId5"/>
    <p:sldId id="259" r:id="rId6"/>
    <p:sldId id="270" r:id="rId7"/>
    <p:sldId id="272" r:id="rId8"/>
    <p:sldId id="260" r:id="rId9"/>
    <p:sldId id="262" r:id="rId10"/>
    <p:sldId id="263" r:id="rId11"/>
    <p:sldId id="271" r:id="rId12"/>
    <p:sldId id="273" r:id="rId13"/>
    <p:sldId id="264" r:id="rId14"/>
    <p:sldId id="265" r:id="rId15"/>
    <p:sldId id="266" r:id="rId16"/>
    <p:sldId id="274" r:id="rId17"/>
    <p:sldId id="269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E3CD81-48F0-4500-8610-EBDE9A2D4A5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Муниципальный этап конкурса </a:t>
            </a:r>
            <a:b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«УЧИТЕЛЬ ГОДА – 2021», «Педагогический дебют-2021», «ВОСПИТАТЕЛЬ ГОДА – 2021»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907704" y="3789040"/>
            <a:ext cx="4896544" cy="2664295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3400" i="1" dirty="0"/>
              <a:t>У великих профессий </a:t>
            </a:r>
            <a:r>
              <a:rPr lang="ru-RU" sz="3400" i="1" dirty="0" smtClean="0"/>
              <a:t>устав непростой </a:t>
            </a:r>
          </a:p>
          <a:p>
            <a:pPr algn="ctr">
              <a:buNone/>
            </a:pPr>
            <a:r>
              <a:rPr lang="ru-RU" sz="3400" i="1" dirty="0" smtClean="0"/>
              <a:t>Подвиг </a:t>
            </a:r>
            <a:r>
              <a:rPr lang="ru-RU" sz="3400" i="1" dirty="0"/>
              <a:t>духа вершить неустанно</a:t>
            </a:r>
            <a:r>
              <a:rPr lang="ru-RU" sz="3400" i="1" dirty="0" smtClean="0"/>
              <a:t>.</a:t>
            </a:r>
          </a:p>
          <a:p>
            <a:pPr algn="ctr">
              <a:buNone/>
            </a:pPr>
            <a:r>
              <a:rPr lang="ru-RU" sz="3400" i="1" dirty="0" smtClean="0"/>
              <a:t> Не </a:t>
            </a:r>
            <a:r>
              <a:rPr lang="ru-RU" sz="3400" i="1" dirty="0"/>
              <a:t>с того ли и выбран </a:t>
            </a:r>
            <a:r>
              <a:rPr lang="ru-RU" sz="3400" i="1" dirty="0" smtClean="0"/>
              <a:t>был мудрой судьбой</a:t>
            </a:r>
            <a:r>
              <a:rPr lang="ru-RU" sz="3400" i="1" dirty="0"/>
              <a:t/>
            </a:r>
            <a:br>
              <a:rPr lang="ru-RU" sz="3400" i="1" dirty="0"/>
            </a:br>
            <a:r>
              <a:rPr lang="ru-RU" sz="3400" i="1" dirty="0"/>
              <a:t> Для учительства знак Пеликана?</a:t>
            </a:r>
            <a:br>
              <a:rPr lang="ru-RU" sz="3400" i="1" dirty="0"/>
            </a:br>
            <a:r>
              <a:rPr lang="ru-RU" sz="3400" i="1" dirty="0"/>
              <a:t> Есть легенда, далёкий </a:t>
            </a:r>
            <a:r>
              <a:rPr lang="ru-RU" sz="3400" i="1" dirty="0" smtClean="0"/>
              <a:t>прошедшая путь</a:t>
            </a:r>
            <a:r>
              <a:rPr lang="ru-RU" sz="3400" i="1" dirty="0"/>
              <a:t>:</a:t>
            </a:r>
          </a:p>
          <a:p>
            <a:pPr algn="ctr">
              <a:buNone/>
            </a:pPr>
            <a:r>
              <a:rPr lang="ru-RU" sz="3400" i="1" dirty="0"/>
              <a:t>Если смерть вдруг </a:t>
            </a:r>
            <a:r>
              <a:rPr lang="ru-RU" sz="3400" i="1" dirty="0" smtClean="0"/>
              <a:t>птенцов настигает</a:t>
            </a:r>
            <a:r>
              <a:rPr lang="ru-RU" sz="3400" i="1" dirty="0"/>
              <a:t>,</a:t>
            </a:r>
          </a:p>
          <a:p>
            <a:pPr algn="ctr">
              <a:buNone/>
            </a:pPr>
            <a:r>
              <a:rPr lang="ru-RU" sz="3400" i="1" dirty="0"/>
              <a:t>Разрывает тогда пеликан свою грудь </a:t>
            </a:r>
            <a:r>
              <a:rPr lang="ru-RU" sz="3400" i="1" dirty="0" smtClean="0"/>
              <a:t> </a:t>
            </a:r>
          </a:p>
          <a:p>
            <a:pPr algn="ctr">
              <a:buNone/>
            </a:pPr>
            <a:r>
              <a:rPr lang="ru-RU" sz="3400" i="1" dirty="0" smtClean="0"/>
              <a:t>Кровью </a:t>
            </a:r>
            <a:r>
              <a:rPr lang="ru-RU" sz="3400" i="1" dirty="0"/>
              <a:t>сердца к ним </a:t>
            </a:r>
            <a:r>
              <a:rPr lang="ru-RU" sz="3400" i="1" dirty="0" smtClean="0"/>
              <a:t>жизнь возвращает</a:t>
            </a:r>
            <a:r>
              <a:rPr lang="ru-RU" sz="3400" i="1" dirty="0"/>
              <a:t>. </a:t>
            </a:r>
            <a:endParaRPr lang="ru-RU" sz="3400" i="1" dirty="0" smtClean="0"/>
          </a:p>
          <a:p>
            <a:pPr algn="ctr">
              <a:buNone/>
            </a:pPr>
            <a:r>
              <a:rPr lang="ru-RU" sz="3400" i="1" dirty="0" smtClean="0"/>
              <a:t>Белоснежная </a:t>
            </a:r>
            <a:r>
              <a:rPr lang="ru-RU" sz="3400" i="1" dirty="0"/>
              <a:t>стая летит в облаках,</a:t>
            </a:r>
          </a:p>
          <a:p>
            <a:pPr algn="ctr">
              <a:buNone/>
            </a:pPr>
            <a:r>
              <a:rPr lang="ru-RU" sz="3400" i="1" dirty="0" smtClean="0"/>
              <a:t>Осеняя </a:t>
            </a:r>
            <a:r>
              <a:rPr lang="ru-RU" sz="3400" i="1" dirty="0"/>
              <a:t>земную обитель</a:t>
            </a:r>
            <a:r>
              <a:rPr lang="ru-RU" sz="3400" i="1" dirty="0" smtClean="0"/>
              <a:t>...</a:t>
            </a:r>
          </a:p>
          <a:p>
            <a:pPr algn="ctr">
              <a:buNone/>
            </a:pPr>
            <a:r>
              <a:rPr lang="ru-RU" sz="3400" i="1" dirty="0" smtClean="0"/>
              <a:t>Да </a:t>
            </a:r>
            <a:r>
              <a:rPr lang="ru-RU" sz="3400" i="1" dirty="0"/>
              <a:t>пребудет </a:t>
            </a:r>
            <a:r>
              <a:rPr lang="ru-RU" sz="3400" i="1" dirty="0" smtClean="0"/>
              <a:t>священно на </a:t>
            </a:r>
            <a:r>
              <a:rPr lang="ru-RU" sz="3400" i="1" dirty="0"/>
              <a:t>всех  </a:t>
            </a:r>
            <a:r>
              <a:rPr lang="ru-RU" sz="3400" i="1" dirty="0" smtClean="0"/>
              <a:t>языках</a:t>
            </a:r>
            <a:endParaRPr lang="ru-RU" sz="3400" i="1" dirty="0"/>
          </a:p>
          <a:p>
            <a:pPr algn="ctr">
              <a:buNone/>
            </a:pPr>
            <a:r>
              <a:rPr lang="ru-RU" sz="3400" i="1" dirty="0" smtClean="0"/>
              <a:t>Твоё </a:t>
            </a:r>
            <a:r>
              <a:rPr lang="ru-RU" sz="3400" i="1" dirty="0"/>
              <a:t>гордое имя, Учитель!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7664" y="1551284"/>
            <a:ext cx="5616624" cy="216024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gradFill>
                  <a:gsLst>
                    <a:gs pos="0">
                      <a:srgbClr val="F07F09">
                        <a:tint val="73000"/>
                        <a:satMod val="145000"/>
                      </a:srgbClr>
                    </a:gs>
                    <a:gs pos="73000">
                      <a:srgbClr val="F07F09">
                        <a:tint val="73000"/>
                        <a:satMod val="145000"/>
                      </a:srgbClr>
                    </a:gs>
                    <a:gs pos="100000">
                      <a:srgbClr val="F07F09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Участники конкурса </a:t>
            </a:r>
            <a:br>
              <a:rPr lang="ru-RU" sz="3200" dirty="0">
                <a:gradFill>
                  <a:gsLst>
                    <a:gs pos="0">
                      <a:srgbClr val="F07F09">
                        <a:tint val="73000"/>
                        <a:satMod val="145000"/>
                      </a:srgbClr>
                    </a:gs>
                    <a:gs pos="73000">
                      <a:srgbClr val="F07F09">
                        <a:tint val="73000"/>
                        <a:satMod val="145000"/>
                      </a:srgbClr>
                    </a:gs>
                    <a:gs pos="100000">
                      <a:srgbClr val="F07F09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</a:br>
            <a:r>
              <a:rPr lang="ru-RU" sz="3200" dirty="0">
                <a:gradFill>
                  <a:gsLst>
                    <a:gs pos="0">
                      <a:srgbClr val="F07F09">
                        <a:tint val="73000"/>
                        <a:satMod val="145000"/>
                      </a:srgbClr>
                    </a:gs>
                    <a:gs pos="73000">
                      <a:srgbClr val="F07F09">
                        <a:tint val="73000"/>
                        <a:satMod val="145000"/>
                      </a:srgbClr>
                    </a:gs>
                    <a:gs pos="100000">
                      <a:srgbClr val="F07F09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«ПЕДАГОГИЧЕСКИЙ ДЕБЮТ– 2021»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ru-RU" dirty="0" smtClean="0"/>
              <a:t>Еремина Анастасия Александровна</a:t>
            </a:r>
          </a:p>
          <a:p>
            <a:pPr marL="137160" indent="0" algn="ctr">
              <a:buNone/>
            </a:pPr>
            <a:r>
              <a:rPr lang="ru-RU" sz="1800" dirty="0" smtClean="0"/>
              <a:t>учитель истории </a:t>
            </a:r>
            <a:r>
              <a:rPr lang="ru-RU" sz="1800" dirty="0"/>
              <a:t>муниципального бюджетного общеобразовательного учреждения «</a:t>
            </a:r>
            <a:r>
              <a:rPr lang="ru-RU" sz="1800" dirty="0" err="1"/>
              <a:t>Тягунская</a:t>
            </a:r>
            <a:r>
              <a:rPr lang="ru-RU" sz="1800" dirty="0"/>
              <a:t> средняя общеобразовательная школа» </a:t>
            </a:r>
            <a:r>
              <a:rPr lang="ru-RU" sz="1800" dirty="0" err="1"/>
              <a:t>Заринского</a:t>
            </a:r>
            <a:r>
              <a:rPr lang="ru-RU" sz="1800" dirty="0"/>
              <a:t> района Алтайского края</a:t>
            </a:r>
          </a:p>
          <a:p>
            <a:pPr marL="137160" indent="0" algn="ctr">
              <a:buNone/>
            </a:pPr>
            <a:endParaRPr lang="ru-RU" sz="1800" dirty="0"/>
          </a:p>
        </p:txBody>
      </p:sp>
      <p:pic>
        <p:nvPicPr>
          <p:cNvPr id="6146" name="Picture 2" descr="http://maksh62.ucoz.org/istor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429000"/>
            <a:ext cx="346672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29000"/>
            <a:ext cx="201622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Участники конкурса </a:t>
            </a:r>
            <a:br>
              <a:rPr lang="ru-RU" sz="3200" dirty="0"/>
            </a:br>
            <a:r>
              <a:rPr lang="ru-RU" sz="3200" dirty="0"/>
              <a:t>«ПЕДАГОГИЧЕСКИЙ ДЕБЮТ– 2021»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25" y="2005460"/>
            <a:ext cx="8229600" cy="2689123"/>
          </a:xfrm>
        </p:spPr>
        <p:txBody>
          <a:bodyPr/>
          <a:lstStyle/>
          <a:p>
            <a:pPr marL="137160" indent="0" algn="ctr">
              <a:buNone/>
            </a:pPr>
            <a:r>
              <a:rPr lang="ru-RU" dirty="0" smtClean="0"/>
              <a:t>Шевченко Алена Владимировна</a:t>
            </a:r>
          </a:p>
          <a:p>
            <a:pPr marL="137160" indent="0" algn="ctr">
              <a:buNone/>
            </a:pPr>
            <a:r>
              <a:rPr lang="ru-RU" sz="1800" dirty="0" smtClean="0"/>
              <a:t>Учитель начальных классов </a:t>
            </a:r>
            <a:r>
              <a:rPr lang="ru-RU" sz="1800" dirty="0" err="1" smtClean="0"/>
              <a:t>Зыряновской</a:t>
            </a:r>
            <a:r>
              <a:rPr lang="ru-RU" sz="1800" dirty="0" smtClean="0"/>
              <a:t> основной общеобразовательной школы филиала </a:t>
            </a:r>
            <a:r>
              <a:rPr lang="ru-RU" sz="1800" dirty="0"/>
              <a:t>муниципального казенного общеобразовательного учреждения «</a:t>
            </a:r>
            <a:r>
              <a:rPr lang="ru-RU" sz="1800" dirty="0" err="1"/>
              <a:t>Жуланихинская</a:t>
            </a:r>
            <a:r>
              <a:rPr lang="ru-RU" sz="1800" dirty="0"/>
              <a:t> средняя общеобразовательная школа» </a:t>
            </a:r>
          </a:p>
          <a:p>
            <a:pPr marL="137160" indent="0" algn="ctr">
              <a:buNone/>
            </a:pPr>
            <a:r>
              <a:rPr lang="ru-RU" sz="1800" dirty="0" err="1"/>
              <a:t>Заринского</a:t>
            </a:r>
            <a:r>
              <a:rPr lang="ru-RU" sz="1800" dirty="0"/>
              <a:t> района Алтайского края</a:t>
            </a:r>
          </a:p>
          <a:p>
            <a:pPr marL="137160" indent="0" algn="r">
              <a:buNone/>
            </a:pPr>
            <a:endParaRPr lang="ru-RU" sz="1800" dirty="0"/>
          </a:p>
        </p:txBody>
      </p:sp>
      <p:pic>
        <p:nvPicPr>
          <p:cNvPr id="3074" name="Picture 2" descr="https://fs.znanio.ru/8c0997/73/e7/4ede9cf0088c1798d267fff13e3e1266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789040"/>
            <a:ext cx="29626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89040"/>
            <a:ext cx="172819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Конкурсные мероприятия: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1. Презентация из опыта работы по теме «У меня это хорошо получается» – </a:t>
            </a:r>
            <a:r>
              <a:rPr lang="ru-RU" sz="2400" dirty="0" smtClean="0"/>
              <a:t>видеозапись выступления участника;</a:t>
            </a:r>
          </a:p>
          <a:p>
            <a:pPr marL="594360" indent="-457200">
              <a:buAutoNum type="arabicPeriod"/>
            </a:pPr>
            <a:endParaRPr lang="ru-RU" sz="2400" dirty="0"/>
          </a:p>
          <a:p>
            <a:pPr marL="137160" indent="0">
              <a:buNone/>
            </a:pPr>
            <a:r>
              <a:rPr lang="ru-RU" dirty="0" smtClean="0"/>
              <a:t>2. Мой педагогический проект – </a:t>
            </a:r>
            <a:r>
              <a:rPr lang="ru-RU" sz="2400" dirty="0" smtClean="0"/>
              <a:t>описание предстоящей, завершенной или реализуемой совместной деятельности учителя и учеников в рамках урочной и внеурочной деятельности;</a:t>
            </a:r>
          </a:p>
          <a:p>
            <a:pPr marL="137160" indent="0">
              <a:buNone/>
            </a:pPr>
            <a:endParaRPr lang="ru-RU" sz="2400" dirty="0"/>
          </a:p>
          <a:p>
            <a:pPr marL="137160" indent="0">
              <a:buNone/>
            </a:pPr>
            <a:r>
              <a:rPr lang="ru-RU" dirty="0" smtClean="0"/>
              <a:t>3. Видеозапись урока – </a:t>
            </a:r>
            <a:r>
              <a:rPr lang="ru-RU" sz="2400" dirty="0" smtClean="0"/>
              <a:t>проведение учебного занятия с обучающимися.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5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Моя профессия - ВОСПИТАТЕЛЬ</a:t>
            </a:r>
            <a:endParaRPr lang="ru-RU" dirty="0"/>
          </a:p>
        </p:txBody>
      </p:sp>
      <p:pic>
        <p:nvPicPr>
          <p:cNvPr id="7170" name="Picture 2" descr="https://i1.wp.com/images.myshared.ru/25/1282092/slide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6" y="1765739"/>
            <a:ext cx="7782128" cy="437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48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00" dirty="0"/>
              <a:t>Участники конкурса </a:t>
            </a:r>
            <a:br>
              <a:rPr lang="ru-RU" sz="3700" dirty="0"/>
            </a:br>
            <a:r>
              <a:rPr lang="ru-RU" sz="3700" dirty="0" smtClean="0"/>
              <a:t>«ВОСПИТАТЕЛЬ ГОДА– </a:t>
            </a:r>
            <a:r>
              <a:rPr lang="ru-RU" sz="3700" dirty="0"/>
              <a:t>2021»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ru-RU" dirty="0" smtClean="0"/>
              <a:t>Назаренко Ирина Анатольевна</a:t>
            </a:r>
          </a:p>
          <a:p>
            <a:pPr marL="137160" indent="0" algn="ctr">
              <a:buNone/>
            </a:pPr>
            <a:r>
              <a:rPr lang="ru-RU" sz="1800" dirty="0" smtClean="0"/>
              <a:t>воспитатель муниципального казенного дошкольного образовательного учреждения «</a:t>
            </a:r>
            <a:r>
              <a:rPr lang="ru-RU" sz="1800" dirty="0" err="1" smtClean="0"/>
              <a:t>Голухинский</a:t>
            </a:r>
            <a:r>
              <a:rPr lang="ru-RU" sz="1800" dirty="0" smtClean="0"/>
              <a:t> детский сад» </a:t>
            </a:r>
            <a:r>
              <a:rPr lang="ru-RU" sz="1800" dirty="0" err="1" smtClean="0"/>
              <a:t>Заринского</a:t>
            </a:r>
            <a:r>
              <a:rPr lang="ru-RU" sz="1800" dirty="0" smtClean="0"/>
              <a:t> района Алтайского края</a:t>
            </a:r>
          </a:p>
          <a:p>
            <a:pPr marL="137160" indent="0" algn="ctr">
              <a:buNone/>
            </a:pPr>
            <a:endParaRPr lang="ru-RU" sz="1800" dirty="0"/>
          </a:p>
          <a:p>
            <a:pPr marL="137160" indent="0" algn="ctr">
              <a:buNone/>
            </a:pPr>
            <a:endParaRPr lang="ru-RU" sz="1800" dirty="0"/>
          </a:p>
        </p:txBody>
      </p:sp>
      <p:pic>
        <p:nvPicPr>
          <p:cNvPr id="8194" name="Picture 2" descr="http://goluhasad.ucoz.com/_si/0/94372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3168352" cy="342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goluhasad.ucoz.com/2018-2019/20190218_1629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6952"/>
            <a:ext cx="2616324" cy="349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48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700" dirty="0">
                <a:gradFill>
                  <a:gsLst>
                    <a:gs pos="0">
                      <a:srgbClr val="F07F09">
                        <a:tint val="73000"/>
                        <a:satMod val="145000"/>
                      </a:srgbClr>
                    </a:gs>
                    <a:gs pos="73000">
                      <a:srgbClr val="F07F09">
                        <a:tint val="73000"/>
                        <a:satMod val="145000"/>
                      </a:srgbClr>
                    </a:gs>
                    <a:gs pos="100000">
                      <a:srgbClr val="F07F09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Участники конкурса </a:t>
            </a:r>
            <a:br>
              <a:rPr lang="ru-RU" sz="3700" dirty="0">
                <a:gradFill>
                  <a:gsLst>
                    <a:gs pos="0">
                      <a:srgbClr val="F07F09">
                        <a:tint val="73000"/>
                        <a:satMod val="145000"/>
                      </a:srgbClr>
                    </a:gs>
                    <a:gs pos="73000">
                      <a:srgbClr val="F07F09">
                        <a:tint val="73000"/>
                        <a:satMod val="145000"/>
                      </a:srgbClr>
                    </a:gs>
                    <a:gs pos="100000">
                      <a:srgbClr val="F07F09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</a:br>
            <a:r>
              <a:rPr lang="ru-RU" sz="3700" dirty="0">
                <a:gradFill>
                  <a:gsLst>
                    <a:gs pos="0">
                      <a:srgbClr val="F07F09">
                        <a:tint val="73000"/>
                        <a:satMod val="145000"/>
                      </a:srgbClr>
                    </a:gs>
                    <a:gs pos="73000">
                      <a:srgbClr val="F07F09">
                        <a:tint val="73000"/>
                        <a:satMod val="145000"/>
                      </a:srgbClr>
                    </a:gs>
                    <a:gs pos="100000">
                      <a:srgbClr val="F07F09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«ВОСПИТАТЕЛЬ ГОДА– 2021»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158417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dirty="0" err="1" smtClean="0"/>
              <a:t>Таловская</a:t>
            </a:r>
            <a:r>
              <a:rPr lang="ru-RU" dirty="0" smtClean="0"/>
              <a:t> Галина Федоровна</a:t>
            </a:r>
          </a:p>
          <a:p>
            <a:pPr marL="137160" indent="0" algn="ctr">
              <a:buNone/>
            </a:pPr>
            <a:r>
              <a:rPr lang="ru-RU" sz="1800" dirty="0"/>
              <a:t>в</a:t>
            </a:r>
            <a:r>
              <a:rPr lang="ru-RU" sz="1800" dirty="0" smtClean="0"/>
              <a:t>оспитатель группы дошкольного образования муниципального казенного общеобразовательного учреждения «</a:t>
            </a:r>
            <a:r>
              <a:rPr lang="ru-RU" sz="1800" dirty="0" err="1" smtClean="0"/>
              <a:t>Новомоношкинская</a:t>
            </a:r>
            <a:r>
              <a:rPr lang="ru-RU" sz="1800" dirty="0" smtClean="0"/>
              <a:t> средняя общеобразовательная школа» </a:t>
            </a:r>
            <a:r>
              <a:rPr lang="ru-RU" sz="1800" dirty="0" err="1" smtClean="0"/>
              <a:t>Заринского</a:t>
            </a:r>
            <a:r>
              <a:rPr lang="ru-RU" sz="1800" dirty="0" smtClean="0"/>
              <a:t> района Алтайского края</a:t>
            </a:r>
          </a:p>
          <a:p>
            <a:pPr marL="137160" indent="0" algn="ctr">
              <a:buNone/>
            </a:pPr>
            <a:endParaRPr lang="ru-RU" sz="1800" dirty="0" smtClean="0"/>
          </a:p>
          <a:p>
            <a:pPr marL="137160" indent="0" algn="ctr">
              <a:buNone/>
            </a:pPr>
            <a:endParaRPr lang="ru-RU" sz="1800" dirty="0"/>
          </a:p>
        </p:txBody>
      </p:sp>
      <p:pic>
        <p:nvPicPr>
          <p:cNvPr id="9220" name="Picture 4" descr="http://novomanosh.edu22.info/wp-content/uploads/2020/11/20200820_091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316835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pbs.twimg.com/media/DQ18tZIWsAAnmFz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309634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8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Конкурсные мероприятия: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b="1" dirty="0" smtClean="0"/>
              <a:t>1. Публичная </a:t>
            </a:r>
            <a:r>
              <a:rPr lang="ru-RU" b="1" dirty="0"/>
              <a:t>лекция» (видеозапись</a:t>
            </a:r>
            <a:r>
              <a:rPr lang="ru-RU" b="1" dirty="0" smtClean="0"/>
              <a:t>) - </a:t>
            </a:r>
            <a:r>
              <a:rPr lang="ru-RU" sz="2400" dirty="0" smtClean="0"/>
              <a:t>публичное </a:t>
            </a:r>
            <a:r>
              <a:rPr lang="ru-RU" sz="2400" dirty="0"/>
              <a:t>выступление на тему, отражающую современные тенденции развития дошкольного </a:t>
            </a:r>
            <a:r>
              <a:rPr lang="ru-RU" sz="2400" dirty="0" smtClean="0"/>
              <a:t>образования;</a:t>
            </a:r>
            <a:endParaRPr lang="ru-RU" sz="2400" b="1" dirty="0"/>
          </a:p>
          <a:p>
            <a:pPr marL="137160" indent="0" algn="just">
              <a:buNone/>
            </a:pPr>
            <a:r>
              <a:rPr lang="ru-RU" b="1" dirty="0" smtClean="0"/>
              <a:t>2. </a:t>
            </a:r>
            <a:r>
              <a:rPr lang="ru-RU" b="1" dirty="0"/>
              <a:t>Видеозапись «</a:t>
            </a:r>
            <a:r>
              <a:rPr lang="ru-RU" b="1" dirty="0" smtClean="0"/>
              <a:t>Мастер-класса» - </a:t>
            </a:r>
            <a:r>
              <a:rPr lang="ru-RU" sz="2400" dirty="0" smtClean="0"/>
              <a:t>публичное </a:t>
            </a:r>
            <a:r>
              <a:rPr lang="ru-RU" sz="2400" dirty="0"/>
              <a:t>выступление перед коллегами и членами жюри, демонстрирующее конкретный методический прием, метод, технологию воспитания, обучения, развития и оздоровления, отражающий современные тенденции развития дошкольного образования</a:t>
            </a:r>
            <a:r>
              <a:rPr lang="ru-RU" sz="2400" dirty="0" smtClean="0"/>
              <a:t>.</a:t>
            </a:r>
          </a:p>
          <a:p>
            <a:pPr marL="137160" indent="0" algn="just">
              <a:buNone/>
            </a:pPr>
            <a:r>
              <a:rPr lang="ru-RU" b="1" dirty="0" smtClean="0"/>
              <a:t>3. </a:t>
            </a:r>
            <a:r>
              <a:rPr lang="ru-RU" b="1" dirty="0"/>
              <a:t>Педагогическое мероприятие с детьми» (видеозапись</a:t>
            </a:r>
            <a:r>
              <a:rPr lang="ru-RU" b="1" dirty="0" smtClean="0"/>
              <a:t>)- </a:t>
            </a:r>
            <a:r>
              <a:rPr lang="ru-RU" dirty="0" smtClean="0"/>
              <a:t> </a:t>
            </a:r>
            <a:r>
              <a:rPr lang="ru-RU" dirty="0"/>
              <a:t>педагогическое мероприятие с детьми, демонстрирующее практический опыт участника Конкурса, отражающий сущность используемых образовательных </a:t>
            </a:r>
            <a:r>
              <a:rPr lang="ru-RU" dirty="0" smtClean="0"/>
              <a:t>технологий. </a:t>
            </a:r>
            <a:r>
              <a:rPr lang="ru-RU" dirty="0"/>
              <a:t>Образовательная деятельность с воспитанниками дошкольного возраста может быть представлена разными формами.</a:t>
            </a:r>
            <a:endParaRPr lang="ru-RU" b="1" i="1" dirty="0"/>
          </a:p>
          <a:p>
            <a:pPr marL="137160" indent="0" algn="just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943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s/224234/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075239" cy="576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2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images.myshared.ru/6/776096/slide_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97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7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жюри конкурса: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Сироткина И.В. – председатель комитета Администрации </a:t>
            </a:r>
            <a:r>
              <a:rPr lang="ru-RU" dirty="0" err="1"/>
              <a:t>Заринского</a:t>
            </a:r>
            <a:r>
              <a:rPr lang="ru-RU" dirty="0"/>
              <a:t> района по образованию и делам молодежи, председатель жюри.</a:t>
            </a:r>
          </a:p>
          <a:p>
            <a:pPr lvl="0"/>
            <a:r>
              <a:rPr lang="ru-RU" dirty="0"/>
              <a:t>Кудрявцева Е.Н. – заместитель председателя комитета по образованию и делам молодежи.</a:t>
            </a:r>
          </a:p>
          <a:p>
            <a:pPr lvl="0"/>
            <a:r>
              <a:rPr lang="ru-RU" dirty="0" err="1"/>
              <a:t>Ужакова</a:t>
            </a:r>
            <a:r>
              <a:rPr lang="ru-RU" dirty="0"/>
              <a:t> В. В. – директор МКУДО "Центр детского творчества".</a:t>
            </a:r>
          </a:p>
          <a:p>
            <a:pPr lvl="0"/>
            <a:r>
              <a:rPr lang="ru-RU" dirty="0" err="1"/>
              <a:t>Какурина</a:t>
            </a:r>
            <a:r>
              <a:rPr lang="ru-RU" dirty="0"/>
              <a:t> Т.В. – заведующий РМК.</a:t>
            </a:r>
          </a:p>
          <a:p>
            <a:pPr lvl="0"/>
            <a:r>
              <a:rPr lang="ru-RU" dirty="0"/>
              <a:t>Фирсанова Г.В. – главный специалист комитета по образованию и делам молодежи.</a:t>
            </a:r>
          </a:p>
          <a:p>
            <a:pPr lvl="0"/>
            <a:r>
              <a:rPr lang="ru-RU" dirty="0"/>
              <a:t>Ганина Н.С. – учитель немецкого языка МКОУ «</a:t>
            </a:r>
            <a:r>
              <a:rPr lang="ru-RU" dirty="0" err="1"/>
              <a:t>Новомоношкинская</a:t>
            </a:r>
            <a:r>
              <a:rPr lang="ru-RU" dirty="0"/>
              <a:t> </a:t>
            </a:r>
            <a:r>
              <a:rPr lang="ru-RU" dirty="0" err="1"/>
              <a:t>сош</a:t>
            </a:r>
            <a:r>
              <a:rPr lang="ru-RU" dirty="0"/>
              <a:t>».</a:t>
            </a:r>
          </a:p>
          <a:p>
            <a:pPr lvl="0"/>
            <a:r>
              <a:rPr lang="ru-RU" dirty="0" err="1"/>
              <a:t>Тулупова</a:t>
            </a:r>
            <a:r>
              <a:rPr lang="ru-RU" dirty="0"/>
              <a:t> Е.В. – воспитатель группы дошкольного образования Верх-</a:t>
            </a:r>
            <a:r>
              <a:rPr lang="ru-RU" dirty="0" err="1"/>
              <a:t>Камышенской</a:t>
            </a:r>
            <a:r>
              <a:rPr lang="ru-RU" dirty="0"/>
              <a:t> СОШ филиала МКОУ «</a:t>
            </a:r>
            <a:r>
              <a:rPr lang="ru-RU" dirty="0" err="1"/>
              <a:t>Комарская</a:t>
            </a:r>
            <a:r>
              <a:rPr lang="ru-RU" dirty="0"/>
              <a:t> СОШ».</a:t>
            </a:r>
          </a:p>
          <a:p>
            <a:pPr lvl="0"/>
            <a:r>
              <a:rPr lang="ru-RU" dirty="0" err="1"/>
              <a:t>Дальгаймер</a:t>
            </a:r>
            <a:r>
              <a:rPr lang="ru-RU" dirty="0"/>
              <a:t> О.А. – учитель начальных классов МКОУ «</a:t>
            </a:r>
            <a:r>
              <a:rPr lang="ru-RU" dirty="0" err="1"/>
              <a:t>Голухинская</a:t>
            </a:r>
            <a:r>
              <a:rPr lang="ru-RU" dirty="0"/>
              <a:t> СОШ».</a:t>
            </a:r>
          </a:p>
          <a:p>
            <a:pPr lvl="0"/>
            <a:r>
              <a:rPr lang="ru-RU" dirty="0"/>
              <a:t>Лимонова С.А. – директор МКОУ «Сосновская СОШ».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733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Участники конкурса </a:t>
            </a:r>
            <a:br>
              <a:rPr lang="ru-RU" dirty="0" smtClean="0"/>
            </a:br>
            <a:r>
              <a:rPr lang="ru-RU" dirty="0" smtClean="0"/>
              <a:t>«УЧИТЕЛЬ ГОДА – 2021»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264114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pPr algn="ctr">
              <a:buNone/>
            </a:pPr>
            <a:r>
              <a:rPr lang="ru-RU" dirty="0" err="1" smtClean="0"/>
              <a:t>Микушина</a:t>
            </a:r>
            <a:r>
              <a:rPr lang="ru-RU" dirty="0" smtClean="0"/>
              <a:t> Татьяна Васильевна </a:t>
            </a:r>
          </a:p>
          <a:p>
            <a:pPr algn="just">
              <a:buNone/>
            </a:pPr>
            <a:r>
              <a:rPr lang="ru-RU" sz="1800" dirty="0" smtClean="0"/>
              <a:t>       учитель немецкого языка муниципального бюджетного общеобразовательного учреждения «</a:t>
            </a:r>
            <a:r>
              <a:rPr lang="ru-RU" sz="1800" dirty="0" err="1" smtClean="0"/>
              <a:t>Тягунская</a:t>
            </a:r>
            <a:r>
              <a:rPr lang="ru-RU" sz="1800" dirty="0" smtClean="0"/>
              <a:t> средняя общеобразовательная школа» </a:t>
            </a:r>
            <a:r>
              <a:rPr lang="ru-RU" sz="1800" dirty="0" err="1" smtClean="0"/>
              <a:t>Заринского</a:t>
            </a:r>
            <a:r>
              <a:rPr lang="ru-RU" sz="1800" dirty="0" smtClean="0"/>
              <a:t> района Алтайского края</a:t>
            </a:r>
          </a:p>
          <a:p>
            <a:pPr algn="r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/>
          </a:p>
        </p:txBody>
      </p:sp>
      <p:pic>
        <p:nvPicPr>
          <p:cNvPr id="3074" name="Picture 2" descr="https://thumbs.dreamstime.com/b/deutsch-translation-german-german-language-hand-drawn-doodles-lettering-deutsch-translation-german-german-language-hand-drawn-1377647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3123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7814" y="3763306"/>
            <a:ext cx="2880320" cy="2355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/>
              <a:t>Участники конкурса </a:t>
            </a:r>
            <a:br>
              <a:rPr lang="ru-RU" dirty="0"/>
            </a:br>
            <a:r>
              <a:rPr lang="ru-RU" dirty="0"/>
              <a:t>«УЧИТЕЛЬ ГОДА – 2021»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84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dirty="0" err="1" smtClean="0"/>
              <a:t>Гавшин</a:t>
            </a:r>
            <a:r>
              <a:rPr lang="ru-RU" dirty="0" smtClean="0"/>
              <a:t> Алексей </a:t>
            </a:r>
            <a:r>
              <a:rPr lang="ru-RU" dirty="0" err="1" smtClean="0"/>
              <a:t>Ермолаевич</a:t>
            </a:r>
            <a:endParaRPr lang="ru-RU" dirty="0" smtClean="0"/>
          </a:p>
          <a:p>
            <a:pPr marL="137160" indent="0" algn="ctr">
              <a:buNone/>
            </a:pPr>
            <a:r>
              <a:rPr lang="ru-RU" sz="1800" dirty="0" smtClean="0"/>
              <a:t>учитель географии муниципального казённого общеобразовательного учреждения «</a:t>
            </a:r>
            <a:r>
              <a:rPr lang="ru-RU" sz="1800" dirty="0" err="1" smtClean="0"/>
              <a:t>Новодраченинская</a:t>
            </a:r>
            <a:r>
              <a:rPr lang="ru-RU" sz="1800" dirty="0" smtClean="0"/>
              <a:t> средняя общеобразовательная школа» </a:t>
            </a:r>
            <a:r>
              <a:rPr lang="ru-RU" sz="1800" dirty="0" err="1" smtClean="0"/>
              <a:t>Заринского</a:t>
            </a:r>
            <a:r>
              <a:rPr lang="ru-RU" sz="1800" dirty="0" smtClean="0"/>
              <a:t> района Алтайского края</a:t>
            </a:r>
          </a:p>
          <a:p>
            <a:pPr marL="137160" indent="0" algn="ctr">
              <a:buNone/>
            </a:pPr>
            <a:endParaRPr lang="ru-RU" sz="1800" dirty="0" smtClean="0"/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996952"/>
            <a:ext cx="3528392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96952"/>
            <a:ext cx="2736304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Участники конкурса </a:t>
            </a:r>
            <a:br>
              <a:rPr lang="ru-RU" dirty="0"/>
            </a:br>
            <a:r>
              <a:rPr lang="ru-RU" dirty="0"/>
              <a:t>«УЧИТЕЛЬ ГОДА – 2021»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783936" y="1628800"/>
            <a:ext cx="7678096" cy="4497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err="1" smtClean="0"/>
              <a:t>Чакичева</a:t>
            </a:r>
            <a:r>
              <a:rPr lang="ru-RU" dirty="0" smtClean="0"/>
              <a:t> Марина Владимировна</a:t>
            </a:r>
          </a:p>
          <a:p>
            <a:pPr marL="137160" indent="0" algn="ctr">
              <a:buNone/>
            </a:pPr>
            <a:r>
              <a:rPr lang="ru-RU" sz="1800" dirty="0" smtClean="0"/>
              <a:t>учитель начальных классов </a:t>
            </a:r>
            <a:r>
              <a:rPr lang="ru-RU" sz="1800" dirty="0"/>
              <a:t>муниципального казённого общеобразовательного учреждения «</a:t>
            </a:r>
            <a:r>
              <a:rPr lang="ru-RU" sz="1800" dirty="0" err="1"/>
              <a:t>Новодраченинская</a:t>
            </a:r>
            <a:r>
              <a:rPr lang="ru-RU" sz="1800" dirty="0"/>
              <a:t> средняя общеобразовательная школа» </a:t>
            </a:r>
            <a:r>
              <a:rPr lang="ru-RU" sz="1800" dirty="0" err="1"/>
              <a:t>Заринского</a:t>
            </a:r>
            <a:r>
              <a:rPr lang="ru-RU" sz="1800" dirty="0"/>
              <a:t> района Алтайского </a:t>
            </a:r>
            <a:r>
              <a:rPr lang="ru-RU" sz="1800" dirty="0" smtClean="0"/>
              <a:t>края</a:t>
            </a:r>
          </a:p>
          <a:p>
            <a:pPr marL="137160" indent="0" algn="ctr">
              <a:buNone/>
            </a:pPr>
            <a:endParaRPr lang="ru-RU" sz="1800" dirty="0"/>
          </a:p>
          <a:p>
            <a:pPr algn="ctr"/>
            <a:endParaRPr lang="ru-RU" sz="1800" dirty="0"/>
          </a:p>
          <a:p>
            <a:pPr algn="ctr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</p:txBody>
      </p:sp>
      <p:pic>
        <p:nvPicPr>
          <p:cNvPr id="4098" name="Picture 2" descr="https://static.detstrana.ru/public/album_photo/9d/e6/12/12c1c9_6ec7.jpg?c=6c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68960"/>
            <a:ext cx="281865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068960"/>
            <a:ext cx="2581280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Участники конкурса </a:t>
            </a:r>
            <a:br>
              <a:rPr lang="ru-RU" dirty="0"/>
            </a:br>
            <a:r>
              <a:rPr lang="ru-RU" dirty="0"/>
              <a:t>«УЧИТЕЛЬ ГОДА – 2021»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899" y="1621632"/>
            <a:ext cx="8165656" cy="4709160"/>
          </a:xfrm>
        </p:spPr>
        <p:txBody>
          <a:bodyPr/>
          <a:lstStyle/>
          <a:p>
            <a:pPr marL="137160" indent="0" algn="ctr">
              <a:buNone/>
            </a:pPr>
            <a:r>
              <a:rPr lang="ru-RU" dirty="0" err="1" smtClean="0"/>
              <a:t>Туптей</a:t>
            </a:r>
            <a:r>
              <a:rPr lang="ru-RU" dirty="0" smtClean="0"/>
              <a:t> Галина Ивановна</a:t>
            </a:r>
          </a:p>
          <a:p>
            <a:pPr marL="137160" indent="0" algn="ctr">
              <a:buNone/>
            </a:pPr>
            <a:r>
              <a:rPr lang="ru-RU" sz="1800" dirty="0"/>
              <a:t>у</a:t>
            </a:r>
            <a:r>
              <a:rPr lang="ru-RU" sz="1800" dirty="0" smtClean="0"/>
              <a:t>читель начальных классов муниципального казенного общеобразовательного учреждения «</a:t>
            </a:r>
            <a:r>
              <a:rPr lang="ru-RU" sz="1800" dirty="0" err="1" smtClean="0"/>
              <a:t>Жуланихинская</a:t>
            </a:r>
            <a:r>
              <a:rPr lang="ru-RU" sz="1800" dirty="0" smtClean="0"/>
              <a:t> средняя общеобразовательная школа» </a:t>
            </a:r>
          </a:p>
          <a:p>
            <a:pPr marL="137160" indent="0" algn="ctr">
              <a:buNone/>
            </a:pPr>
            <a:r>
              <a:rPr lang="ru-RU" sz="1800" dirty="0" err="1" smtClean="0"/>
              <a:t>Заринского</a:t>
            </a:r>
            <a:r>
              <a:rPr lang="ru-RU" sz="1800" dirty="0" smtClean="0"/>
              <a:t> района Алтайского </a:t>
            </a:r>
            <a:r>
              <a:rPr lang="ru-RU" sz="1800" dirty="0" smtClean="0"/>
              <a:t>края</a:t>
            </a:r>
          </a:p>
          <a:p>
            <a:pPr marL="137160" indent="0" algn="ctr">
              <a:buNone/>
            </a:pPr>
            <a:endParaRPr lang="ru-RU" sz="1800" dirty="0" smtClean="0"/>
          </a:p>
          <a:p>
            <a:pPr marL="137160" indent="0">
              <a:buNone/>
            </a:pPr>
            <a:endParaRPr lang="ru-RU" sz="1800" dirty="0"/>
          </a:p>
        </p:txBody>
      </p:sp>
      <p:pic>
        <p:nvPicPr>
          <p:cNvPr id="2050" name="Picture 2" descr="https://avatars.mds.yandex.net/get-zen_doc/1781567/pub_5d14a2ef8c273e00b0addd66_5d14b1c02f262600b05ecdba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1008"/>
            <a:ext cx="274664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1008"/>
            <a:ext cx="2664296" cy="282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Конкурсные мероприятия: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1. Аналитический отчет (видеозапись) – </a:t>
            </a:r>
            <a:r>
              <a:rPr lang="ru-RU" sz="2400" dirty="0" smtClean="0"/>
              <a:t>письменный анализ и представление своего опыта работы;</a:t>
            </a:r>
          </a:p>
          <a:p>
            <a:pPr marL="137160" indent="0">
              <a:buNone/>
            </a:pPr>
            <a:endParaRPr lang="ru-RU" sz="2400" dirty="0"/>
          </a:p>
          <a:p>
            <a:pPr marL="137160" indent="0">
              <a:buNone/>
            </a:pPr>
            <a:r>
              <a:rPr lang="ru-RU" dirty="0" smtClean="0"/>
              <a:t>2. Видеозапись урока – </a:t>
            </a:r>
            <a:r>
              <a:rPr lang="ru-RU" sz="2400" dirty="0" smtClean="0"/>
              <a:t>демонстрирующая опыт работы учителя в условиях планирования и проведения урока, отражающая творческий потенциал, уровень владения содержанием предмета и способность выйти в обучении на </a:t>
            </a:r>
            <a:r>
              <a:rPr lang="ru-RU" sz="2400" dirty="0" err="1" smtClean="0"/>
              <a:t>межпредметный</a:t>
            </a:r>
            <a:r>
              <a:rPr lang="ru-RU" sz="2400" dirty="0" smtClean="0"/>
              <a:t> и </a:t>
            </a:r>
            <a:r>
              <a:rPr lang="ru-RU" sz="2400" dirty="0" err="1" smtClean="0"/>
              <a:t>метапредметный</a:t>
            </a:r>
            <a:r>
              <a:rPr lang="ru-RU" sz="2400" dirty="0" smtClean="0"/>
              <a:t> уровни;</a:t>
            </a:r>
          </a:p>
          <a:p>
            <a:pPr marL="137160" indent="0">
              <a:buNone/>
            </a:pPr>
            <a:endParaRPr lang="ru-RU" sz="2400" dirty="0"/>
          </a:p>
          <a:p>
            <a:pPr marL="137160" indent="0">
              <a:buNone/>
            </a:pPr>
            <a:r>
              <a:rPr lang="ru-RU" dirty="0" smtClean="0"/>
              <a:t>3. Интернет ресурс – </a:t>
            </a:r>
            <a:r>
              <a:rPr lang="ru-RU" sz="2400" dirty="0" smtClean="0"/>
              <a:t>представление сетевого ресурса (личный сайт или страница на сайте ОО).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88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                                                                     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332657"/>
            <a:ext cx="3754760" cy="10849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          Что значит школа для меня?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  Я всем отвечу однозначно: 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  «Жизнь школьная – моя судьба…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  Моя судьба…и не иначе».</a:t>
            </a:r>
          </a:p>
          <a:p>
            <a:pPr>
              <a:buNone/>
            </a:pPr>
            <a:endParaRPr lang="ru-RU" sz="1600" dirty="0" smtClean="0"/>
          </a:p>
          <a:p>
            <a:endParaRPr lang="ru-RU" sz="16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«Нельзя забывать, что ребёнок, не испытавший радости от ученья, не познавший чувства гордости после преодоления трудности – несчастный человек. Дать ребёнку ощутить радость труда,… наполнить его сердце гордостью и чувством собственного достоинства – первая задача педагогики»</a:t>
            </a:r>
            <a:r>
              <a:rPr lang="ru-RU" sz="2800" i="1" dirty="0">
                <a:solidFill>
                  <a:srgbClr val="002060"/>
                </a:solidFill>
              </a:rPr>
              <a:t>                                                                                     </a:t>
            </a:r>
            <a:endParaRPr lang="ru-RU" sz="2800" i="1" dirty="0" smtClean="0">
              <a:solidFill>
                <a:srgbClr val="002060"/>
              </a:solidFill>
            </a:endParaRPr>
          </a:p>
          <a:p>
            <a:endParaRPr lang="ru-RU" sz="2800" b="1" i="1" dirty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В.А</a:t>
            </a:r>
            <a:r>
              <a:rPr lang="ru-RU" sz="2800" b="1" i="1" dirty="0">
                <a:solidFill>
                  <a:srgbClr val="002060"/>
                </a:solidFill>
              </a:rPr>
              <a:t>. Сухомлинский</a:t>
            </a:r>
            <a:endParaRPr lang="ru-RU" sz="2800" dirty="0"/>
          </a:p>
          <a:p>
            <a:endParaRPr lang="ru-RU" dirty="0"/>
          </a:p>
        </p:txBody>
      </p:sp>
      <p:pic>
        <p:nvPicPr>
          <p:cNvPr id="2052" name="Picture 4" descr="https://pickimage.ru/wp-content/uploads/images/detskie/school/shkola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5" y="2492896"/>
            <a:ext cx="434441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Участники конкурса </a:t>
            </a:r>
            <a:br>
              <a:rPr lang="ru-RU" sz="3200" dirty="0"/>
            </a:br>
            <a:r>
              <a:rPr lang="ru-RU" sz="3200" dirty="0"/>
              <a:t>«ПЕДАГОГИЧЕСКИЙ ДЕБЮТ– 2021»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ru-RU" dirty="0" smtClean="0"/>
              <a:t>Макарова Елена Валерьевна</a:t>
            </a:r>
          </a:p>
          <a:p>
            <a:pPr marL="137160" indent="0" algn="ctr">
              <a:buNone/>
            </a:pPr>
            <a:r>
              <a:rPr lang="ru-RU" sz="1800" dirty="0"/>
              <a:t>у</a:t>
            </a:r>
            <a:r>
              <a:rPr lang="ru-RU" sz="1800" dirty="0" smtClean="0"/>
              <a:t>читель начальных классов муниципального казенного общеобразовательного учреждения «Хмелевская средняя общеобразовательная школа» </a:t>
            </a:r>
          </a:p>
          <a:p>
            <a:pPr marL="137160" indent="0" algn="ctr">
              <a:buNone/>
            </a:pPr>
            <a:r>
              <a:rPr lang="ru-RU" sz="1800" dirty="0" err="1" smtClean="0"/>
              <a:t>Заринского</a:t>
            </a:r>
            <a:r>
              <a:rPr lang="ru-RU" sz="1800" dirty="0" smtClean="0"/>
              <a:t> района Алтайского края</a:t>
            </a:r>
          </a:p>
          <a:p>
            <a:pPr marL="137160" indent="0" algn="ctr">
              <a:buNone/>
            </a:pPr>
            <a:endParaRPr lang="ru-RU" sz="1800" dirty="0" smtClean="0"/>
          </a:p>
          <a:p>
            <a:pPr marL="137160" indent="0" algn="ctr">
              <a:buNone/>
            </a:pPr>
            <a:endParaRPr lang="ru-RU" sz="1800" dirty="0"/>
          </a:p>
        </p:txBody>
      </p:sp>
      <p:pic>
        <p:nvPicPr>
          <p:cNvPr id="5126" name="Picture 6" descr="https://nf-sch9.edumsko.ru/uploads/2000/1448/section/211126/Rane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84984"/>
            <a:ext cx="274664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4984"/>
            <a:ext cx="2376264" cy="302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5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384</TotalTime>
  <Words>631</Words>
  <Application>Microsoft Office PowerPoint</Application>
  <PresentationFormat>Экран (4:3)</PresentationFormat>
  <Paragraphs>76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Муниципальный этап конкурса  «УЧИТЕЛЬ ГОДА – 2021», «Педагогический дебют-2021», «ВОСПИТАТЕЛЬ ГОДА – 2021»</vt:lpstr>
      <vt:lpstr>Состав жюри конкурса:</vt:lpstr>
      <vt:lpstr>Участники конкурса  «УЧИТЕЛЬ ГОДА – 2021»</vt:lpstr>
      <vt:lpstr>Участники конкурса  «УЧИТЕЛЬ ГОДА – 2021»</vt:lpstr>
      <vt:lpstr>Участники конкурса  «УЧИТЕЛЬ ГОДА – 2021»</vt:lpstr>
      <vt:lpstr>Участники конкурса  «УЧИТЕЛЬ ГОДА – 2021»</vt:lpstr>
      <vt:lpstr>Конкурсные мероприятия:</vt:lpstr>
      <vt:lpstr>                                                                         </vt:lpstr>
      <vt:lpstr>Участники конкурса  «ПЕДАГОГИЧЕСКИЙ ДЕБЮТ– 2021»</vt:lpstr>
      <vt:lpstr>Участники конкурса  «ПЕДАГОГИЧЕСКИЙ ДЕБЮТ– 2021»</vt:lpstr>
      <vt:lpstr>Участники конкурса  «ПЕДАГОГИЧЕСКИЙ ДЕБЮТ– 2021»</vt:lpstr>
      <vt:lpstr>Конкурсные мероприятия:</vt:lpstr>
      <vt:lpstr>Моя профессия - ВОСПИТАТЕЛЬ</vt:lpstr>
      <vt:lpstr>Участники конкурса  «ВОСПИТАТЕЛЬ ГОДА– 2021»</vt:lpstr>
      <vt:lpstr>Участники конкурса  «ВОСПИТАТЕЛЬ ГОДА– 2021»</vt:lpstr>
      <vt:lpstr>Конкурсные мероприятия:</vt:lpstr>
      <vt:lpstr>Презентация PowerPoint</vt:lpstr>
      <vt:lpstr>Презентация PowerPoint</vt:lpstr>
      <vt:lpstr>Презентация PowerPoint</vt:lpstr>
    </vt:vector>
  </TitlesOfParts>
  <Company>Квартира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Ольга  Михайловна Федоренко</dc:title>
  <dc:creator>Я</dc:creator>
  <cp:lastModifiedBy>Майева Любовь Леонидовна</cp:lastModifiedBy>
  <cp:revision>58</cp:revision>
  <dcterms:created xsi:type="dcterms:W3CDTF">2011-10-23T13:55:10Z</dcterms:created>
  <dcterms:modified xsi:type="dcterms:W3CDTF">2020-11-30T06:35:18Z</dcterms:modified>
</cp:coreProperties>
</file>